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Canva Sans" panose="020B0604020202020204" charset="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67" autoAdjust="0"/>
    <p:restoredTop sz="72468" autoAdjust="0"/>
  </p:normalViewPr>
  <p:slideViewPr>
    <p:cSldViewPr>
      <p:cViewPr varScale="1">
        <p:scale>
          <a:sx n="48" d="100"/>
          <a:sy n="48" d="100"/>
        </p:scale>
        <p:origin x="121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05.11.2025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3513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ata.library.arizona.edu" TargetMode="External"/><Relationship Id="rId5" Type="http://schemas.openxmlformats.org/officeDocument/2006/relationships/hyperlink" Target="https://dmptool.org/" TargetMode="Externa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data.library.arizona.edu/supported-platforms/redata" TargetMode="Externa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emilydavis@arizona.edu" TargetMode="External"/><Relationship Id="rId4" Type="http://schemas.openxmlformats.org/officeDocument/2006/relationships/hyperlink" Target="https://datascience.arizona.edu/r4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490936" y="1676189"/>
            <a:ext cx="16913708" cy="1705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81"/>
              </a:lnSpc>
              <a:spcBef>
                <a:spcPct val="0"/>
              </a:spcBef>
            </a:pPr>
            <a:r>
              <a:rPr lang="en-US" sz="4915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Supporting Research with Data Management Plans and </a:t>
            </a:r>
            <a:r>
              <a:rPr lang="en-US" sz="4915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ReDATA</a:t>
            </a:r>
            <a:endParaRPr lang="en-US" sz="4915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707245" y="4514745"/>
            <a:ext cx="2481090" cy="1190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76"/>
              </a:lnSpc>
              <a:spcBef>
                <a:spcPct val="0"/>
              </a:spcBef>
            </a:pPr>
            <a:r>
              <a:rPr lang="en-US" sz="3412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Roots for Resilience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079692" y="6804617"/>
            <a:ext cx="3736195" cy="912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40"/>
              </a:lnSpc>
              <a:spcBef>
                <a:spcPct val="0"/>
              </a:spcBef>
            </a:pPr>
            <a:r>
              <a:rPr lang="en-US" sz="5314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Emily Davis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01803" y="2400162"/>
            <a:ext cx="3567843" cy="6356958"/>
          </a:xfrm>
          <a:custGeom>
            <a:avLst/>
            <a:gdLst/>
            <a:ahLst/>
            <a:cxnLst/>
            <a:rect l="l" t="t" r="r" b="b"/>
            <a:pathLst>
              <a:path w="3567843" h="6356958">
                <a:moveTo>
                  <a:pt x="0" y="0"/>
                </a:moveTo>
                <a:lnTo>
                  <a:pt x="3567843" y="0"/>
                </a:lnTo>
                <a:lnTo>
                  <a:pt x="3567843" y="6356959"/>
                </a:lnTo>
                <a:lnTo>
                  <a:pt x="0" y="635695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8229600" y="3090970"/>
            <a:ext cx="9583859" cy="3015147"/>
          </a:xfrm>
          <a:custGeom>
            <a:avLst/>
            <a:gdLst/>
            <a:ahLst/>
            <a:cxnLst/>
            <a:rect l="l" t="t" r="r" b="b"/>
            <a:pathLst>
              <a:path w="9583859" h="3015147">
                <a:moveTo>
                  <a:pt x="0" y="0"/>
                </a:moveTo>
                <a:lnTo>
                  <a:pt x="9583859" y="0"/>
                </a:lnTo>
                <a:lnTo>
                  <a:pt x="9583859" y="3015147"/>
                </a:lnTo>
                <a:lnTo>
                  <a:pt x="0" y="301514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2430190" y="8626176"/>
            <a:ext cx="5218384" cy="922442"/>
          </a:xfrm>
          <a:custGeom>
            <a:avLst/>
            <a:gdLst/>
            <a:ahLst/>
            <a:cxnLst/>
            <a:rect l="l" t="t" r="r" b="b"/>
            <a:pathLst>
              <a:path w="5218384" h="922442">
                <a:moveTo>
                  <a:pt x="0" y="0"/>
                </a:moveTo>
                <a:lnTo>
                  <a:pt x="5218384" y="0"/>
                </a:lnTo>
                <a:lnTo>
                  <a:pt x="5218384" y="922442"/>
                </a:lnTo>
                <a:lnTo>
                  <a:pt x="0" y="9224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9372600" y="6848015"/>
            <a:ext cx="5095975" cy="1036263"/>
          </a:xfrm>
          <a:custGeom>
            <a:avLst/>
            <a:gdLst/>
            <a:ahLst/>
            <a:cxnLst/>
            <a:rect l="l" t="t" r="r" b="b"/>
            <a:pathLst>
              <a:path w="5095975" h="1036263">
                <a:moveTo>
                  <a:pt x="0" y="0"/>
                </a:moveTo>
                <a:lnTo>
                  <a:pt x="5095974" y="0"/>
                </a:lnTo>
                <a:lnTo>
                  <a:pt x="5095974" y="1036263"/>
                </a:lnTo>
                <a:lnTo>
                  <a:pt x="0" y="103626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6533729" y="8626176"/>
            <a:ext cx="6697046" cy="1035399"/>
          </a:xfrm>
          <a:custGeom>
            <a:avLst/>
            <a:gdLst/>
            <a:ahLst/>
            <a:cxnLst/>
            <a:rect l="l" t="t" r="r" b="b"/>
            <a:pathLst>
              <a:path w="6697046" h="1035399">
                <a:moveTo>
                  <a:pt x="0" y="0"/>
                </a:moveTo>
                <a:lnTo>
                  <a:pt x="6697046" y="0"/>
                </a:lnTo>
                <a:lnTo>
                  <a:pt x="6697046" y="1035399"/>
                </a:lnTo>
                <a:lnTo>
                  <a:pt x="0" y="103539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4560197" y="788641"/>
            <a:ext cx="9908378" cy="8876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440"/>
              </a:lnSpc>
              <a:spcBef>
                <a:spcPct val="0"/>
              </a:spcBef>
            </a:pPr>
            <a:r>
              <a:rPr lang="en-US" sz="5314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What is Roots for Resilience?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0216979" cy="5385348"/>
          </a:xfrm>
          <a:custGeom>
            <a:avLst/>
            <a:gdLst/>
            <a:ahLst/>
            <a:cxnLst/>
            <a:rect l="l" t="t" r="r" b="b"/>
            <a:pathLst>
              <a:path w="10216979" h="5385348">
                <a:moveTo>
                  <a:pt x="0" y="0"/>
                </a:moveTo>
                <a:lnTo>
                  <a:pt x="10216979" y="0"/>
                </a:lnTo>
                <a:lnTo>
                  <a:pt x="10216979" y="5385348"/>
                </a:lnTo>
                <a:lnTo>
                  <a:pt x="0" y="53853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7278099" y="4983375"/>
            <a:ext cx="10655894" cy="5114829"/>
          </a:xfrm>
          <a:custGeom>
            <a:avLst/>
            <a:gdLst/>
            <a:ahLst/>
            <a:cxnLst/>
            <a:rect l="l" t="t" r="r" b="b"/>
            <a:pathLst>
              <a:path w="10655894" h="5114829">
                <a:moveTo>
                  <a:pt x="0" y="0"/>
                </a:moveTo>
                <a:lnTo>
                  <a:pt x="10655894" y="0"/>
                </a:lnTo>
                <a:lnTo>
                  <a:pt x="10655894" y="5114829"/>
                </a:lnTo>
                <a:lnTo>
                  <a:pt x="0" y="511482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1793440" y="1664020"/>
            <a:ext cx="4564092" cy="8276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881"/>
              </a:lnSpc>
              <a:spcBef>
                <a:spcPct val="0"/>
              </a:spcBef>
            </a:pPr>
            <a:r>
              <a:rPr lang="en-US" sz="4915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  <a:hlinkClick r:id="rId5"/>
              </a:rPr>
              <a:t>dmptool.org</a:t>
            </a:r>
            <a:r>
              <a:rPr lang="en-US" sz="4915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  <a:hlinkClick r:id="rId5"/>
              </a:rPr>
              <a:t> </a:t>
            </a:r>
            <a:endParaRPr lang="en-US" sz="4915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54007" y="7277640"/>
            <a:ext cx="6523951" cy="5262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61"/>
              </a:lnSpc>
              <a:spcBef>
                <a:spcPct val="0"/>
              </a:spcBef>
            </a:pPr>
            <a:r>
              <a:rPr lang="en-US" sz="3115" u="sng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  <a:hlinkClick r:id="rId6" tooltip="https://data.library.arizona.edu"/>
              </a:rPr>
              <a:t>https://data.library.arizona.edu/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05066" y="294149"/>
            <a:ext cx="17477868" cy="9698701"/>
          </a:xfrm>
          <a:custGeom>
            <a:avLst/>
            <a:gdLst/>
            <a:ahLst/>
            <a:cxnLst/>
            <a:rect l="l" t="t" r="r" b="b"/>
            <a:pathLst>
              <a:path w="17477868" h="9698701">
                <a:moveTo>
                  <a:pt x="0" y="0"/>
                </a:moveTo>
                <a:lnTo>
                  <a:pt x="17477868" y="0"/>
                </a:lnTo>
                <a:lnTo>
                  <a:pt x="17477868" y="9698702"/>
                </a:lnTo>
                <a:lnTo>
                  <a:pt x="0" y="96987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877948" cy="5729210"/>
          </a:xfrm>
          <a:custGeom>
            <a:avLst/>
            <a:gdLst/>
            <a:ahLst/>
            <a:cxnLst/>
            <a:rect l="l" t="t" r="r" b="b"/>
            <a:pathLst>
              <a:path w="9877948" h="5729210">
                <a:moveTo>
                  <a:pt x="0" y="0"/>
                </a:moveTo>
                <a:lnTo>
                  <a:pt x="9877948" y="0"/>
                </a:lnTo>
                <a:lnTo>
                  <a:pt x="9877948" y="5729210"/>
                </a:lnTo>
                <a:lnTo>
                  <a:pt x="0" y="57292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9577277" y="4855608"/>
            <a:ext cx="8710723" cy="5431392"/>
          </a:xfrm>
          <a:custGeom>
            <a:avLst/>
            <a:gdLst/>
            <a:ahLst/>
            <a:cxnLst/>
            <a:rect l="l" t="t" r="r" b="b"/>
            <a:pathLst>
              <a:path w="8710723" h="5431392">
                <a:moveTo>
                  <a:pt x="0" y="0"/>
                </a:moveTo>
                <a:lnTo>
                  <a:pt x="8710723" y="0"/>
                </a:lnTo>
                <a:lnTo>
                  <a:pt x="8710723" y="5431392"/>
                </a:lnTo>
                <a:lnTo>
                  <a:pt x="0" y="543139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0146870" y="2049001"/>
            <a:ext cx="7952255" cy="1047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25"/>
              </a:lnSpc>
              <a:spcBef>
                <a:spcPct val="0"/>
              </a:spcBef>
            </a:pPr>
            <a:r>
              <a:rPr lang="en-US" sz="3018" u="sng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  <a:hlinkClick r:id="rId5" tooltip="https://data.library.arizona.edu/supported-platforms/redata"/>
              </a:rPr>
              <a:t>https://data.library.arizona.edu/supported-platforms/redata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7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48D4D3AD-8D86-801A-1AC3-E315700316C7}"/>
              </a:ext>
            </a:extLst>
          </p:cNvPr>
          <p:cNvSpPr/>
          <p:nvPr/>
        </p:nvSpPr>
        <p:spPr>
          <a:xfrm>
            <a:off x="0" y="-52388"/>
            <a:ext cx="18288000" cy="10339388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867523" y="2748816"/>
            <a:ext cx="14552955" cy="56325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40"/>
              </a:lnSpc>
            </a:pPr>
            <a:r>
              <a:rPr lang="en-US" sz="5314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More information about Roots for Resilience:</a:t>
            </a:r>
          </a:p>
          <a:p>
            <a:pPr algn="ctr">
              <a:lnSpc>
                <a:spcPts val="7440"/>
              </a:lnSpc>
            </a:pPr>
            <a:r>
              <a:rPr lang="en-US" sz="5314" u="sng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  <a:hlinkClick r:id="rId4" tooltip="https://datascience.arizona.edu/r4r"/>
              </a:rPr>
              <a:t>https://datascience.arizona.edu/r4r</a:t>
            </a:r>
          </a:p>
          <a:p>
            <a:pPr algn="ctr">
              <a:lnSpc>
                <a:spcPts val="7440"/>
              </a:lnSpc>
            </a:pPr>
            <a:endParaRPr lang="en-US" sz="5314" u="sng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  <a:hlinkClick r:id="rId4" tooltip="https://datascience.arizona.edu/r4r"/>
            </a:endParaRPr>
          </a:p>
          <a:p>
            <a:pPr algn="ctr">
              <a:lnSpc>
                <a:spcPts val="7440"/>
              </a:lnSpc>
            </a:pPr>
            <a:r>
              <a:rPr lang="en-US" sz="5314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Emily Davis </a:t>
            </a:r>
          </a:p>
          <a:p>
            <a:pPr algn="ctr">
              <a:lnSpc>
                <a:spcPts val="7440"/>
              </a:lnSpc>
              <a:spcBef>
                <a:spcPct val="0"/>
              </a:spcBef>
            </a:pPr>
            <a:r>
              <a:rPr lang="en-US" sz="5314" u="sng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  <a:hlinkClick r:id="rId5" tooltip="mailto:emilydavis@arizona.edu"/>
              </a:rPr>
              <a:t>emilydavis@arizona.edu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4308</TotalTime>
  <Words>79</Words>
  <Application>Microsoft Office PowerPoint</Application>
  <PresentationFormat>Custom</PresentationFormat>
  <Paragraphs>23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Canva Sans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Roots for Resiliance</dc:title>
  <dc:creator>Tina L Johnson</dc:creator>
  <cp:lastModifiedBy>Johnson, Tina L - (tina)</cp:lastModifiedBy>
  <cp:revision>3</cp:revision>
  <dcterms:created xsi:type="dcterms:W3CDTF">2006-08-16T00:00:00Z</dcterms:created>
  <dcterms:modified xsi:type="dcterms:W3CDTF">2025-11-05T23:51:33Z</dcterms:modified>
  <dc:identifier>DAG0lsDuJb4</dc:identifier>
</cp:coreProperties>
</file>